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4" r:id="rId9"/>
    <p:sldId id="266" r:id="rId10"/>
    <p:sldId id="267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22" autoAdjust="0"/>
  </p:normalViewPr>
  <p:slideViewPr>
    <p:cSldViewPr showGuides="1">
      <p:cViewPr varScale="1">
        <p:scale>
          <a:sx n="110" d="100"/>
          <a:sy n="110" d="100"/>
        </p:scale>
        <p:origin x="-1644" y="-96"/>
      </p:cViewPr>
      <p:guideLst>
        <p:guide orient="horz" pos="215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jpeg>
</file>

<file path=ppt/media/image5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56061-60DA-4B2A-BB7A-D8383AA14BA6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0242B-89C4-44A1-8E70-31F392749457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NULL" TargetMode="Externa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2.mp3"/><Relationship Id="rId2" Type="http://schemas.openxmlformats.org/officeDocument/2006/relationships/audio" Target="NULL" TargetMode="Externa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icture background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" y="0"/>
            <a:ext cx="91422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Автоматизация 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</a:t>
            </a:r>
            <a:r>
              <a:rPr lang="ru-RU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документов</a:t>
            </a:r>
            <a:endParaRPr lang="ru-RU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96875" y="6457419"/>
            <a:ext cx="1552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Иваново 2025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kyanq_-_Kavkaz_Style_73221994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end="139132,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  <p:pic>
        <p:nvPicPr>
          <p:cNvPr id="5" name="Изображение 4" descr="Frame 46 (1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85825"/>
            <a:ext cx="9143365" cy="51238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background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" y="0"/>
            <a:ext cx="91422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выбранной темы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Автоматизация работы с документами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является крайне актуальной темой, поскольку позволяет повысить эффективность, снизить количество ошибок, улучшить согласованность, сократить затраты, а также предоставляет возможности интеграции с облачными сервисами и платформами автоматизации.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background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" y="0"/>
            <a:ext cx="91422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проекта и Задачи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Цель: Разработать приложение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которое спрашивает какие то данные – создает текстовый документ – в нем автоматически появляется текст с этими введенными данными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отчетов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Ведение дневников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Составление резюме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Заполнение анкет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заметок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background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" y="0"/>
            <a:ext cx="91422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Название:кавказский 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автоматизатор шаблонов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Экономия времени: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Удобство использования: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Организация данных: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Улучшение точности: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Гибкость: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background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" y="0"/>
            <a:ext cx="91422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языка программирования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C# – это современный, объектно-ориентированный язык программирования, разработанный компанией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Microsoft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Он является частью платформы .NET и поддерживает ряд парадигм программирования, включая: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Объектно-ориентированное программирование (ООП)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Процедурное программирование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Функциональное программирование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background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" y="0"/>
            <a:ext cx="91422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Макет приложения</a:t>
            </a:r>
            <a:endParaRPr lang="ru-RU" sz="3200" dirty="0"/>
          </a:p>
        </p:txBody>
      </p:sp>
      <p:pic>
        <p:nvPicPr>
          <p:cNvPr id="1026" name="Picture 2" descr="C:\Users\Admin\Downloads\photo_5472262993870973931_y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" y="1196752"/>
            <a:ext cx="9145198" cy="5661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background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" y="0"/>
            <a:ext cx="91422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 главной страницы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Замещающее содержимое 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6770" y="1600200"/>
            <a:ext cx="7489825" cy="4526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background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" y="0"/>
            <a:ext cx="914222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b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ходе реализации проекта было успешно создано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</a:t>
            </a:r>
            <a:r>
              <a:rPr lang="ru-RU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риложение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которое помогает создавать шаблонные документы и упрощает жизнь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background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Конец !!!</a:t>
            </a:r>
            <a:endParaRPr lang="ru-RU" dirty="0"/>
          </a:p>
        </p:txBody>
      </p:sp>
      <p:pic>
        <p:nvPicPr>
          <p:cNvPr id="5" name="Viktor_Cojj_-_Gruppa_krovi_4782890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13757,000000" end="256890,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1286</Words>
  <Application>WPS Presentation</Application>
  <PresentationFormat>Экран (4:3)</PresentationFormat>
  <Paragraphs>46</Paragraphs>
  <Slides>9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SimSun</vt:lpstr>
      <vt:lpstr>Wingdings</vt:lpstr>
      <vt:lpstr>Times New Roman</vt:lpstr>
      <vt:lpstr>Microsoft YaHei</vt:lpstr>
      <vt:lpstr>Arial Unicode MS</vt:lpstr>
      <vt:lpstr>Calibri</vt:lpstr>
      <vt:lpstr>Тема Office</vt:lpstr>
      <vt:lpstr>Проект</vt:lpstr>
      <vt:lpstr>Актуальность выбранной темы</vt:lpstr>
      <vt:lpstr>Цель проекта и Задачи</vt:lpstr>
      <vt:lpstr>Название:кавказский автоматизатор шаблонов</vt:lpstr>
      <vt:lpstr>Выбор языка программирования</vt:lpstr>
      <vt:lpstr>Макет приложения</vt:lpstr>
      <vt:lpstr>Функционал главной страницы</vt:lpstr>
      <vt:lpstr>Заключение </vt:lpstr>
      <vt:lpstr>Конец !!!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</dc:title>
  <dc:creator>Admin</dc:creator>
  <cp:lastModifiedBy>itstep</cp:lastModifiedBy>
  <cp:revision>32</cp:revision>
  <dcterms:created xsi:type="dcterms:W3CDTF">2025-03-18T09:46:00Z</dcterms:created>
  <dcterms:modified xsi:type="dcterms:W3CDTF">2025-04-17T06:49:05Z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F5A4EF8328F1449292177CE474C09721_13</vt:lpwstr>
  </property>
  <property fmtid="{D5CDD505-2E9C-101B-9397-08002B2CF9AE}" pid="3" name="KSOProductBuildVer">
    <vt:lpwstr>1049-12.2.0.20795</vt:lpwstr>
  </property>
</Properties>
</file>

<file path=docProps/thumbnail.jpeg>
</file>